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8A2864-16A6-4F47-B004-E565FF280D20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85D2D91-E67B-4A93-ADD4-065347A108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La </a:t>
            </a:r>
            <a:r>
              <a:rPr lang="en-US" sz="5400" dirty="0" err="1" smtClean="0"/>
              <a:t>obesidad</a:t>
            </a:r>
            <a:r>
              <a:rPr lang="en-US" sz="5400" dirty="0" smtClean="0"/>
              <a:t> </a:t>
            </a:r>
            <a:r>
              <a:rPr lang="en-US" sz="5400" dirty="0" err="1" smtClean="0"/>
              <a:t>infantil</a:t>
            </a:r>
            <a:r>
              <a:rPr lang="en-US" sz="5400" dirty="0" smtClean="0"/>
              <a:t> en </a:t>
            </a:r>
            <a:r>
              <a:rPr lang="en-US" sz="5400" b="0" i="0" dirty="0" smtClean="0">
                <a:solidFill>
                  <a:srgbClr val="222222"/>
                </a:solidFill>
                <a:effectLst/>
              </a:rPr>
              <a:t>México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Kaylin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3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78486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800" dirty="0" smtClean="0"/>
              <a:t>¡México tiene la tasa más alta de obesidad infantil!</a:t>
            </a:r>
            <a:endParaRPr lang="en-US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5969"/>
            <a:ext cx="4579889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2" y="2209800"/>
            <a:ext cx="418011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07855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(¡ </a:t>
            </a:r>
            <a:r>
              <a:rPr lang="en-US" sz="2400" dirty="0" err="1" smtClean="0"/>
              <a:t>Muy</a:t>
            </a:r>
            <a:r>
              <a:rPr lang="en-US" sz="2400" dirty="0" smtClean="0"/>
              <a:t> mal!)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317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212"/>
            <a:ext cx="3900055" cy="4525963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La mala </a:t>
            </a:r>
            <a:r>
              <a:rPr lang="en-US" sz="4000" dirty="0" err="1" smtClean="0"/>
              <a:t>alimentación</a:t>
            </a:r>
            <a:endParaRPr lang="en-US" sz="4000" dirty="0" smtClean="0"/>
          </a:p>
          <a:p>
            <a:pPr lvl="1"/>
            <a:r>
              <a:rPr lang="en-US" sz="4000" dirty="0" err="1" smtClean="0"/>
              <a:t>Estados</a:t>
            </a:r>
            <a:r>
              <a:rPr lang="en-US" sz="4000" dirty="0" smtClean="0"/>
              <a:t> </a:t>
            </a:r>
            <a:r>
              <a:rPr lang="en-US" sz="4000" dirty="0" err="1" smtClean="0"/>
              <a:t>Unidos</a:t>
            </a:r>
            <a:endParaRPr lang="en-US" sz="4000" dirty="0" smtClean="0"/>
          </a:p>
          <a:p>
            <a:r>
              <a:rPr lang="en-US" sz="4000" dirty="0" smtClean="0"/>
              <a:t>La </a:t>
            </a:r>
            <a:r>
              <a:rPr lang="en-US" sz="4000" dirty="0" err="1" smtClean="0"/>
              <a:t>falta</a:t>
            </a:r>
            <a:r>
              <a:rPr lang="en-US" sz="4000" dirty="0" smtClean="0"/>
              <a:t> de </a:t>
            </a:r>
            <a:r>
              <a:rPr lang="en-US" sz="4000" dirty="0" err="1" smtClean="0"/>
              <a:t>ejercicio</a:t>
            </a:r>
            <a:endParaRPr lang="en-US" sz="4000" dirty="0" smtClean="0"/>
          </a:p>
          <a:p>
            <a:pPr lvl="1"/>
            <a:r>
              <a:rPr lang="en-US" sz="3800" dirty="0" err="1"/>
              <a:t>clases</a:t>
            </a:r>
            <a:r>
              <a:rPr lang="en-US" sz="3800" dirty="0"/>
              <a:t> </a:t>
            </a:r>
            <a:r>
              <a:rPr lang="en-US" sz="3800" dirty="0" err="1"/>
              <a:t>cortas</a:t>
            </a:r>
            <a:r>
              <a:rPr lang="en-US" sz="3800" dirty="0"/>
              <a:t> de gimnasio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Causas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2971800"/>
            <a:ext cx="449116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7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4157133" cy="3840163"/>
          </a:xfrm>
        </p:spPr>
        <p:txBody>
          <a:bodyPr>
            <a:normAutofit/>
          </a:bodyPr>
          <a:lstStyle/>
          <a:p>
            <a:r>
              <a:rPr lang="es-ES" sz="4000" dirty="0" smtClean="0"/>
              <a:t>hipertensión </a:t>
            </a:r>
          </a:p>
          <a:p>
            <a:r>
              <a:rPr lang="es-ES" sz="4000" dirty="0" smtClean="0"/>
              <a:t>carrera </a:t>
            </a:r>
          </a:p>
          <a:p>
            <a:r>
              <a:rPr lang="es-ES" sz="4000" dirty="0" smtClean="0"/>
              <a:t>diabetes </a:t>
            </a:r>
          </a:p>
          <a:p>
            <a:r>
              <a:rPr lang="es-ES" sz="4000" dirty="0" smtClean="0"/>
              <a:t>enfermedad del corazón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Efectos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1650"/>
            <a:ext cx="4013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991622"/>
            <a:ext cx="5070763" cy="471397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impuesto a los refrescos </a:t>
            </a:r>
          </a:p>
          <a:p>
            <a:r>
              <a:rPr lang="es-ES" sz="4000" dirty="0" smtClean="0"/>
              <a:t>propaganda negativa </a:t>
            </a:r>
          </a:p>
          <a:p>
            <a:r>
              <a:rPr lang="es-ES" sz="4000" dirty="0" smtClean="0"/>
              <a:t>regulación de la dieta y el ejercicio en las escuelas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S</a:t>
            </a:r>
            <a:r>
              <a:rPr lang="en-US" sz="4800" dirty="0" err="1" smtClean="0"/>
              <a:t>oluciones</a:t>
            </a:r>
            <a:endParaRPr lang="en-US" sz="4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79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272876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4309533" cy="3450696"/>
          </a:xfrm>
        </p:spPr>
        <p:txBody>
          <a:bodyPr>
            <a:normAutofit/>
          </a:bodyPr>
          <a:lstStyle/>
          <a:p>
            <a:r>
              <a:rPr lang="es-ES" sz="4000" dirty="0"/>
              <a:t>México se encamina en la dirección correcta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Conclusión</a:t>
            </a:r>
            <a:endParaRPr 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730625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06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Aguirre, Leslie. "</a:t>
            </a:r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Infantil</a:t>
            </a:r>
            <a:r>
              <a:rPr lang="en-US" dirty="0"/>
              <a:t> En Mexico Se </a:t>
            </a:r>
            <a:r>
              <a:rPr lang="en-US" dirty="0" err="1"/>
              <a:t>Triplica</a:t>
            </a:r>
            <a:r>
              <a:rPr lang="en-US" dirty="0"/>
              <a:t>; </a:t>
            </a:r>
            <a:r>
              <a:rPr lang="en-US" dirty="0" err="1"/>
              <a:t>Ninos</a:t>
            </a:r>
            <a:r>
              <a:rPr lang="en-US" dirty="0"/>
              <a:t> </a:t>
            </a:r>
            <a:r>
              <a:rPr lang="en-US" dirty="0" err="1"/>
              <a:t>Presentan</a:t>
            </a:r>
            <a:r>
              <a:rPr lang="en-US" dirty="0"/>
              <a:t> </a:t>
            </a:r>
            <a:r>
              <a:rPr lang="en-US" dirty="0" err="1"/>
              <a:t>Hipertension</a:t>
            </a:r>
            <a:r>
              <a:rPr lang="en-US" dirty="0"/>
              <a:t>." </a:t>
            </a:r>
            <a:r>
              <a:rPr lang="en-US" i="1" dirty="0" err="1"/>
              <a:t>Publimetro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19 Mar. 2013. Web. 13 Apr. 2014.</a:t>
            </a:r>
          </a:p>
          <a:p>
            <a:r>
              <a:rPr lang="en-US" dirty="0"/>
              <a:t>Althaus, Dudley. "How Mexico Got so Fat." </a:t>
            </a:r>
            <a:r>
              <a:rPr lang="en-US" i="1" dirty="0" err="1"/>
              <a:t>GlobalPost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8 July 2013. Web. 13 Apr. 2014</a:t>
            </a:r>
          </a:p>
          <a:p>
            <a:r>
              <a:rPr lang="en-US" dirty="0"/>
              <a:t>Boseley, Sarah. "Mexico Enacts Soda Tax in Effort to Combat World's Highest Obesity Rate." </a:t>
            </a:r>
            <a:r>
              <a:rPr lang="en-US" i="1" dirty="0"/>
              <a:t>Theguardian.com</a:t>
            </a:r>
            <a:r>
              <a:rPr lang="en-US" dirty="0"/>
              <a:t>. Guardian News and Media, 16 Jan. 2014. Web. 13 Apr. 2014.</a:t>
            </a:r>
          </a:p>
          <a:p>
            <a:r>
              <a:rPr lang="en-US" dirty="0"/>
              <a:t>Cohen, Larry. "New Soda Tax Makes Mexico a Leading Guardian of Public Health." </a:t>
            </a:r>
            <a:r>
              <a:rPr lang="en-US" i="1" dirty="0"/>
              <a:t>The Huffington Post</a:t>
            </a:r>
            <a:r>
              <a:rPr lang="en-US" dirty="0"/>
              <a:t>. TheHuffingtonPost.com, 22 Nov. 2013. Web. 13 Apr. 2014.</a:t>
            </a:r>
          </a:p>
          <a:p>
            <a:r>
              <a:rPr lang="en-US" dirty="0"/>
              <a:t>Dommarco, Juan R. "Childhood Obesity in Mexico: Trends, Programs and Policies." INSP, </a:t>
            </a:r>
            <a:r>
              <a:rPr lang="en-US" dirty="0" err="1"/>
              <a:t>n.d.</a:t>
            </a:r>
            <a:r>
              <a:rPr lang="en-US" dirty="0"/>
              <a:t> Web. 13 Apr. 2014.</a:t>
            </a:r>
          </a:p>
          <a:p>
            <a:r>
              <a:rPr lang="en-US" dirty="0"/>
              <a:t>IATP (Institution for Agriculture and Trade Policy). "Obesity-an American Export?" </a:t>
            </a:r>
            <a:r>
              <a:rPr lang="en-US" i="1" dirty="0"/>
              <a:t>How U.S. Policies Impact Mexico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7 May 2012. Web. 13 Apr. 2014.</a:t>
            </a:r>
          </a:p>
          <a:p>
            <a:r>
              <a:rPr lang="en-US" dirty="0"/>
              <a:t>Mendez, Ana C. "Milenio.com | CD. De México." </a:t>
            </a:r>
            <a:r>
              <a:rPr lang="en-US" dirty="0" err="1"/>
              <a:t>Milenio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8 Mar. 2013. Web. 13 Apr. 2014.</a:t>
            </a:r>
          </a:p>
          <a:p>
            <a:r>
              <a:rPr lang="en-US" dirty="0"/>
              <a:t>Romo, Rafael. "Mexico's Other Enemy: Obesity Rates Triple in Last 3 Decades." </a:t>
            </a:r>
            <a:r>
              <a:rPr lang="en-US" i="1" dirty="0"/>
              <a:t>CNN</a:t>
            </a:r>
            <a:r>
              <a:rPr lang="en-US" dirty="0"/>
              <a:t>. Cable News Network, 04 Jan. 2011. Web. 13 Apr. 2014.</a:t>
            </a:r>
          </a:p>
          <a:p>
            <a:r>
              <a:rPr lang="en-US" dirty="0"/>
              <a:t>Secretaria De Salud Del Distrito Federal. "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Muévete</a:t>
            </a:r>
            <a:r>
              <a:rPr lang="en-US" dirty="0"/>
              <a:t> Y </a:t>
            </a:r>
            <a:r>
              <a:rPr lang="en-US" dirty="0" err="1"/>
              <a:t>Métete</a:t>
            </a:r>
            <a:r>
              <a:rPr lang="en-US" dirty="0"/>
              <a:t> En </a:t>
            </a:r>
            <a:r>
              <a:rPr lang="en-US" dirty="0" err="1"/>
              <a:t>Cintura</a:t>
            </a:r>
            <a:r>
              <a:rPr lang="en-US" dirty="0"/>
              <a:t>."</a:t>
            </a:r>
            <a:r>
              <a:rPr lang="en-US" i="1" dirty="0" err="1"/>
              <a:t>Muévete</a:t>
            </a:r>
            <a:r>
              <a:rPr lang="en-US" i="1" dirty="0"/>
              <a:t> Y </a:t>
            </a:r>
            <a:r>
              <a:rPr lang="en-US" i="1" dirty="0" err="1"/>
              <a:t>Métete</a:t>
            </a:r>
            <a:r>
              <a:rPr lang="en-US" i="1" dirty="0"/>
              <a:t> En </a:t>
            </a:r>
            <a:r>
              <a:rPr lang="en-US" i="1" dirty="0" err="1"/>
              <a:t>Cintura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13 Apr. 2014.</a:t>
            </a:r>
          </a:p>
          <a:p>
            <a:r>
              <a:rPr lang="en-US" dirty="0"/>
              <a:t>T, H. "Eating Themselves to Death." </a:t>
            </a:r>
            <a:r>
              <a:rPr lang="en-US" i="1" dirty="0"/>
              <a:t>The Economist</a:t>
            </a:r>
            <a:r>
              <a:rPr lang="en-US" dirty="0"/>
              <a:t>. The Economist Newspaper, </a:t>
            </a:r>
            <a:r>
              <a:rPr lang="en-US" dirty="0" err="1"/>
              <a:t>n.d.</a:t>
            </a:r>
            <a:r>
              <a:rPr lang="en-US" dirty="0"/>
              <a:t> Web. 10 Apr. 2014.</a:t>
            </a:r>
          </a:p>
          <a:p>
            <a:r>
              <a:rPr lang="en-US" dirty="0"/>
              <a:t>UNICEF. "Salud Y </a:t>
            </a:r>
            <a:r>
              <a:rPr lang="en-US" dirty="0" err="1"/>
              <a:t>Nutrición</a:t>
            </a:r>
            <a:r>
              <a:rPr lang="en-US" dirty="0"/>
              <a:t>." </a:t>
            </a:r>
            <a:r>
              <a:rPr lang="en-US" i="1" dirty="0"/>
              <a:t>UNICEF México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13 Apr. 2014.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F</a:t>
            </a:r>
            <a:r>
              <a:rPr lang="en-US" sz="4800" dirty="0" smtClean="0"/>
              <a:t>uentes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0442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85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La obesidad infantil en México</vt:lpstr>
      <vt:lpstr>PowerPoint Presentation</vt:lpstr>
      <vt:lpstr>Causas</vt:lpstr>
      <vt:lpstr>Efectos</vt:lpstr>
      <vt:lpstr>Soluciones</vt:lpstr>
      <vt:lpstr>Conclusión</vt:lpstr>
      <vt:lpstr>Fuentes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obesidad infantil en México</dc:title>
  <dc:creator>Kaylin</dc:creator>
  <cp:lastModifiedBy>Kaylin</cp:lastModifiedBy>
  <cp:revision>6</cp:revision>
  <dcterms:created xsi:type="dcterms:W3CDTF">2014-04-30T20:57:18Z</dcterms:created>
  <dcterms:modified xsi:type="dcterms:W3CDTF">2014-04-30T22:00:13Z</dcterms:modified>
</cp:coreProperties>
</file>